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0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1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7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4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6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8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3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A2CEE-5D7B-6F4A-9D6A-179C8687B2D2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96366-BA4C-1049-A0C3-9410C5BC2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8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28009"/>
            <a:ext cx="7772400" cy="568466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Caslon Pro"/>
                <a:cs typeface="Adobe Caslon Pro"/>
              </a:rPr>
              <a:t>FREE</a:t>
            </a: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Caslon Pro"/>
                <a:cs typeface="Adobe Caslon Pro"/>
              </a:rPr>
              <a:t>Application for Federal</a:t>
            </a: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Caslon Pro"/>
                <a:cs typeface="Adobe Caslon Pro"/>
              </a:rPr>
              <a:t>Student Aid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Caslon Pro"/>
              <a:cs typeface="Adobe Caslon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219816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Caslon Pro Bold"/>
                <a:cs typeface="Adobe Caslon Pro Bold"/>
              </a:rPr>
              <a:t>The FAF</a:t>
            </a:r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Devanagari"/>
                <a:cs typeface="Adobe Devanagari"/>
              </a:rPr>
              <a:t>$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Caslon Pro Bold"/>
                <a:cs typeface="Adobe Caslon Pro Bold"/>
              </a:rPr>
              <a:t>A Process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Caslon Pro Bold"/>
              <a:cs typeface="Adobe Caslon Pro Bold"/>
            </a:endParaRPr>
          </a:p>
        </p:txBody>
      </p:sp>
    </p:spTree>
    <p:extLst>
      <p:ext uri="{BB962C8B-B14F-4D97-AF65-F5344CB8AC3E}">
        <p14:creationId xmlns:p14="http://schemas.microsoft.com/office/powerpoint/2010/main" val="403471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10-04 16.05.5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0" r="9660"/>
          <a:stretch>
            <a:fillRect/>
          </a:stretch>
        </p:blipFill>
        <p:spPr>
          <a:xfrm>
            <a:off x="309768" y="314325"/>
            <a:ext cx="8627073" cy="6346825"/>
          </a:xfrm>
        </p:spPr>
      </p:pic>
      <p:sp>
        <p:nvSpPr>
          <p:cNvPr id="5" name="TextBox 4"/>
          <p:cNvSpPr txBox="1"/>
          <p:nvPr/>
        </p:nvSpPr>
        <p:spPr>
          <a:xfrm>
            <a:off x="309768" y="314325"/>
            <a:ext cx="8627073" cy="1477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7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THE FAFSA PROCESS</a:t>
            </a:r>
            <a:endParaRPr lang="en-US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071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8962" y="542134"/>
            <a:ext cx="8097837" cy="59093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18260" y="836436"/>
            <a:ext cx="2911831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.          </a:t>
            </a:r>
            <a:endParaRPr lang="en-US" dirty="0"/>
          </a:p>
        </p:txBody>
      </p:sp>
      <p:pic>
        <p:nvPicPr>
          <p:cNvPr id="4" name="Content Placeholder 3" descr="Screenshot 2016-10-04 16.06.1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2" b="56465"/>
          <a:stretch/>
        </p:blipFill>
        <p:spPr>
          <a:xfrm>
            <a:off x="588963" y="1223675"/>
            <a:ext cx="8097837" cy="3732982"/>
          </a:xfrm>
        </p:spPr>
      </p:pic>
    </p:spTree>
    <p:extLst>
      <p:ext uri="{BB962C8B-B14F-4D97-AF65-F5344CB8AC3E}">
        <p14:creationId xmlns:p14="http://schemas.microsoft.com/office/powerpoint/2010/main" val="115861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199" y="650561"/>
            <a:ext cx="8045965" cy="5632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 descr="Screenshot 2016-10-04 16.06.1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" t="39139" r="-2258" b="-1"/>
          <a:stretch/>
        </p:blipFill>
        <p:spPr>
          <a:xfrm>
            <a:off x="457200" y="1161717"/>
            <a:ext cx="8229600" cy="4608186"/>
          </a:xfrm>
        </p:spPr>
      </p:pic>
    </p:spTree>
    <p:extLst>
      <p:ext uri="{BB962C8B-B14F-4D97-AF65-F5344CB8AC3E}">
        <p14:creationId xmlns:p14="http://schemas.microsoft.com/office/powerpoint/2010/main" val="341025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10-04 16.06.3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3" b="-386"/>
          <a:stretch/>
        </p:blipFill>
        <p:spPr>
          <a:xfrm>
            <a:off x="457200" y="480176"/>
            <a:ext cx="8229600" cy="5947989"/>
          </a:xfrm>
        </p:spPr>
      </p:pic>
    </p:spTree>
    <p:extLst>
      <p:ext uri="{BB962C8B-B14F-4D97-AF65-F5344CB8AC3E}">
        <p14:creationId xmlns:p14="http://schemas.microsoft.com/office/powerpoint/2010/main" val="324568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0746" y="511155"/>
            <a:ext cx="8346054" cy="59789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Content Placeholder 3" descr="Screenshot 2016-10-04 16.06.5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57"/>
          <a:stretch/>
        </p:blipFill>
        <p:spPr>
          <a:xfrm>
            <a:off x="340746" y="1901042"/>
            <a:ext cx="8346054" cy="3071105"/>
          </a:xfrm>
        </p:spPr>
      </p:pic>
    </p:spTree>
    <p:extLst>
      <p:ext uri="{BB962C8B-B14F-4D97-AF65-F5344CB8AC3E}">
        <p14:creationId xmlns:p14="http://schemas.microsoft.com/office/powerpoint/2010/main" val="38611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10-04 16.06.5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50" b="-450"/>
          <a:stretch/>
        </p:blipFill>
        <p:spPr>
          <a:xfrm>
            <a:off x="457200" y="247834"/>
            <a:ext cx="8229600" cy="6412674"/>
          </a:xfrm>
        </p:spPr>
      </p:pic>
    </p:spTree>
    <p:extLst>
      <p:ext uri="{BB962C8B-B14F-4D97-AF65-F5344CB8AC3E}">
        <p14:creationId xmlns:p14="http://schemas.microsoft.com/office/powerpoint/2010/main" val="176990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FAF$A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FAFSA Process</dc:title>
  <dc:creator>Traci Hamby</dc:creator>
  <cp:lastModifiedBy>Traci Hamby</cp:lastModifiedBy>
  <cp:revision>6</cp:revision>
  <dcterms:created xsi:type="dcterms:W3CDTF">2016-10-05T12:23:23Z</dcterms:created>
  <dcterms:modified xsi:type="dcterms:W3CDTF">2016-10-05T13:26:19Z</dcterms:modified>
</cp:coreProperties>
</file>